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4" r:id="rId2"/>
  </p:sldMasterIdLst>
  <p:notesMasterIdLst>
    <p:notesMasterId r:id="rId16"/>
  </p:notesMasterIdLst>
  <p:handoutMasterIdLst>
    <p:handoutMasterId r:id="rId17"/>
  </p:handoutMasterIdLst>
  <p:sldIdLst>
    <p:sldId id="258" r:id="rId3"/>
    <p:sldId id="256" r:id="rId4"/>
    <p:sldId id="267" r:id="rId5"/>
    <p:sldId id="268" r:id="rId6"/>
    <p:sldId id="269" r:id="rId7"/>
    <p:sldId id="261" r:id="rId8"/>
    <p:sldId id="270" r:id="rId9"/>
    <p:sldId id="271" r:id="rId10"/>
    <p:sldId id="275" r:id="rId11"/>
    <p:sldId id="276" r:id="rId12"/>
    <p:sldId id="277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9">
          <p15:clr>
            <a:srgbClr val="A4A3A4"/>
          </p15:clr>
        </p15:guide>
        <p15:guide id="2" pos="5520">
          <p15:clr>
            <a:srgbClr val="A4A3A4"/>
          </p15:clr>
        </p15:guide>
        <p15:guide id="3" pos="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72666"/>
    <a:srgbClr val="4B575F"/>
    <a:srgbClr val="99A0A8"/>
    <a:srgbClr val="01A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4" autoAdjust="0"/>
    <p:restoredTop sz="94327" autoAdjust="0"/>
  </p:normalViewPr>
  <p:slideViewPr>
    <p:cSldViewPr snapToObjects="1">
      <p:cViewPr>
        <p:scale>
          <a:sx n="90" d="100"/>
          <a:sy n="90" d="100"/>
        </p:scale>
        <p:origin x="820" y="-1060"/>
      </p:cViewPr>
      <p:guideLst>
        <p:guide orient="horz" pos="4119"/>
        <p:guide pos="5520"/>
        <p:guide pos="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8A0A4-039D-409F-8A52-751D52403462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88C69-8967-400C-B1CC-CA4E085DE7A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1C31-4EC0-AA45-BF40-74D4C7EDD9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3E0E-0BB7-B74E-AFEB-33EC2F760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1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3E0E-0BB7-B74E-AFEB-33EC2F7609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3E0E-0BB7-B74E-AFEB-33EC2F7609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2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No need for a paper application form</a:t>
            </a: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Secure system so no one can view your application</a:t>
            </a: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You will receive email notifications about your account when submitting applications </a:t>
            </a: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You will receive an email on the 1</a:t>
            </a:r>
            <a:r>
              <a:rPr lang="en-GB" sz="12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March with an offer of your child’s place</a:t>
            </a: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You can amend your application at anytime before the deadline however you must ensure the application has been submitted and that you’ve received a confirmation email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3E0E-0BB7-B74E-AFEB-33EC2F7609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Submit your application by 31</a:t>
            </a:r>
            <a:r>
              <a:rPr lang="en-GB" sz="12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October 2018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Do your research; visit open days, read Ofsted reports, speak to the PSA’s and read through the information booklet.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On the information booklet you will be able to view how places were allocated for Walsall Schools in the previous two years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You have 5 school preferences, limiting your preferences to one school does not mean that you will be guaranteed an offer at this school.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If your preferred schools are oversubscribed, the Local Authority will place your child on a waiting list and will allocate a place at the closest school which has vacancies remaining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Some schools require supplementary forms – these are available to print on the portal. You must complete these and return to the schools directly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3E0E-0BB7-B74E-AFEB-33EC2F7609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6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You may not be given a place at your preferred school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Even if you have another child at the school, you may still be put on the waiting list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Even if you live close to the school, you may still be put on the waiting list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If you do wish to appeal a late application, this will impact the outcome i.e. unsuccessful appeal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You may be given a school you least expect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3E0E-0BB7-B74E-AFEB-33EC2F7609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Submit your application by 31</a:t>
            </a:r>
            <a:r>
              <a:rPr lang="en-GB" sz="12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October 2018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Do your research; visit open days, read Ofsted reports, speak to the PSA’s and read through the information booklet.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On the information booklet you will be able to view how places were allocated for Walsall Schools in the previous two years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You have 5 school preferences, limiting your preferences to one school does not mean that you will be guaranteed an offer at this school.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If your preferred schools are oversubscribed, the Local Authority will place your child on a waiting list and will allocate a place at the closest school which has vacancies remaining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Some schools require supplementary forms – these are available to print on the portal. You must complete these and return to the schools directly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3E0E-0BB7-B74E-AFEB-33EC2F7609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8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8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361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616"/>
            <a:ext cx="9144000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admissionsadvice@walsall.gov.uk" TargetMode="External"/><Relationship Id="rId2" Type="http://schemas.openxmlformats.org/officeDocument/2006/relationships/hyperlink" Target="http://www.walsall.gov.uk/educ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429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Primary Admissions </a:t>
            </a:r>
            <a:r>
              <a:rPr lang="en-US" sz="4000" dirty="0" smtClean="0"/>
              <a:t>2021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79512" y="116632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Top tips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908720"/>
            <a:ext cx="8280920" cy="5472608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Submit your application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by 15</a:t>
            </a:r>
            <a:r>
              <a:rPr lang="en-GB" sz="2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January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2021.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Do your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research.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Read the information for parents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booklet.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You have 3 school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preferences, use them.</a:t>
            </a: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Include at least one local school that you feel your child would have qualified for in previous years.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If your preferred schools are oversubscribed, your child will be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placed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on a waiting list and the LA will allocate a place at the closest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school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with a vacancy.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Some schools require supplementary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forms.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79512" y="116632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Result of a late application: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5536" y="836712"/>
            <a:ext cx="8496944" cy="4896544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extremely important that you submit your application by 15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January 2021.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Late applications are processed after all those submitted on time.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child might not be offered a place at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your preferred schools, even though you may live very close to the school and have other children attending there.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child could be allocated a place at an alternative Walsall school which may not be your most local, or one that you would have chosen.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unlikely that a place would become available at your preferred school from the waiting list.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79512" y="116632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Useful Information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9512" y="908720"/>
            <a:ext cx="8280920" cy="5472608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Read the information for parents booklet 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MUST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submit your application by 15</a:t>
            </a:r>
            <a:r>
              <a:rPr lang="en-GB" sz="28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January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2021.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List 3 school preferences on your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application.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Some schools require supplementary forms – they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MUST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also be submitted on time,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directly to the schools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64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179512" y="116632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/>
              <a:t>Useful telephone numbers: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79512" y="908720"/>
            <a:ext cx="8496944" cy="4896544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800" dirty="0" smtClean="0"/>
              <a:t>Use </a:t>
            </a:r>
            <a:r>
              <a:rPr lang="en-GB" sz="2800" dirty="0"/>
              <a:t>this website </a:t>
            </a:r>
            <a:r>
              <a:rPr lang="en-GB" sz="2800" u="sng" dirty="0" smtClean="0">
                <a:hlinkClick r:id="rId2"/>
              </a:rPr>
              <a:t>www.walsall.gov.uk/education</a:t>
            </a:r>
            <a:r>
              <a:rPr lang="en-GB" sz="2800" u="sng" dirty="0" smtClean="0"/>
              <a:t> </a:t>
            </a:r>
            <a:r>
              <a:rPr lang="en-GB" sz="2800" dirty="0" smtClean="0"/>
              <a:t>to </a:t>
            </a:r>
            <a:r>
              <a:rPr lang="en-GB" sz="2800" dirty="0" smtClean="0"/>
              <a:t>v</a:t>
            </a:r>
            <a:r>
              <a:rPr lang="en-GB" sz="2800" dirty="0" smtClean="0"/>
              <a:t>iew/download </a:t>
            </a:r>
            <a:r>
              <a:rPr lang="en-GB" sz="2800" dirty="0"/>
              <a:t>the </a:t>
            </a:r>
            <a:r>
              <a:rPr lang="en-GB" sz="2800" dirty="0" smtClean="0"/>
              <a:t>Primary </a:t>
            </a:r>
            <a:r>
              <a:rPr lang="en-GB" sz="2800" dirty="0"/>
              <a:t>Admissions </a:t>
            </a:r>
            <a:r>
              <a:rPr lang="en-GB" sz="2800" dirty="0" smtClean="0"/>
              <a:t>booklet.</a:t>
            </a:r>
            <a:endParaRPr lang="en-GB" sz="2800" dirty="0"/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800" b="1" dirty="0" smtClean="0"/>
              <a:t>Email</a:t>
            </a:r>
            <a:r>
              <a:rPr lang="en-GB" sz="2800" dirty="0" smtClean="0"/>
              <a:t>: </a:t>
            </a:r>
            <a:r>
              <a:rPr lang="en-GB" sz="2800" u="sng" dirty="0" smtClean="0">
                <a:hlinkClick r:id="rId3"/>
              </a:rPr>
              <a:t>schooladmissionsadvice@walsall.gov.uk</a:t>
            </a:r>
            <a:r>
              <a:rPr lang="en-GB" sz="2800" dirty="0" smtClean="0"/>
              <a:t> </a:t>
            </a:r>
            <a:endParaRPr lang="en-GB" sz="2800" dirty="0" smtClean="0"/>
          </a:p>
          <a:p>
            <a:pPr>
              <a:spcBef>
                <a:spcPct val="20000"/>
              </a:spcBef>
              <a:buClr>
                <a:srgbClr val="672666"/>
              </a:buClr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672666"/>
              </a:buClr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The Admissions and Appeals team aim to respond to all enquiries within 5 working days.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95536" y="116632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Diary dates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5536" y="836712"/>
            <a:ext cx="8496944" cy="3657600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application portal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opens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November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2020.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Closing date for applications: 15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January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2021.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Primary school offer date: 16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April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2021.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179512" y="116632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Applying online</a:t>
            </a:r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95536" y="836712"/>
            <a:ext cx="8496944" cy="410445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Walsall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residents must submit an online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application. 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You will need to visit the Walsall Council website.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599" y="2420888"/>
            <a:ext cx="5885950" cy="37251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63688" y="3861048"/>
            <a:ext cx="3888432" cy="5760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3528" y="2636912"/>
            <a:ext cx="2213992" cy="207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dirty="0">
                <a:latin typeface="Arial" pitchFamily="34" charset="0"/>
                <a:cs typeface="Arial" pitchFamily="34" charset="0"/>
              </a:rPr>
              <a:t>Select ‘Can’t see it? Select more services’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79512" y="116632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Applying online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643"/>
          <a:stretch/>
        </p:blipFill>
        <p:spPr>
          <a:xfrm>
            <a:off x="971600" y="1451422"/>
            <a:ext cx="8028196" cy="4515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873572"/>
            <a:ext cx="4572000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‘Education’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1720" y="1556792"/>
            <a:ext cx="5796644" cy="218142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56376" y="3530653"/>
            <a:ext cx="792784" cy="61842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08720"/>
            <a:ext cx="4572000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Select School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Admissions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179512" y="116632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Applying online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29" y="1844824"/>
            <a:ext cx="7764355" cy="43674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267744" y="1412776"/>
            <a:ext cx="1512168" cy="19039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flipH="1">
            <a:off x="1475656" y="3162906"/>
            <a:ext cx="792088" cy="585851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692" y="831668"/>
            <a:ext cx="603041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Select Primary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512" y="134133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Applying online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38" y="1371650"/>
            <a:ext cx="8351912" cy="469795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20682" y="1395345"/>
            <a:ext cx="2264912" cy="140308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81124" y="2798429"/>
            <a:ext cx="1715012" cy="801875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79512" y="116632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Applying online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48" t="1723" r="970" b="6897"/>
          <a:stretch/>
        </p:blipFill>
        <p:spPr>
          <a:xfrm>
            <a:off x="204832" y="1502474"/>
            <a:ext cx="8543632" cy="466283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267744" y="1484784"/>
            <a:ext cx="2268252" cy="41211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flipH="1">
            <a:off x="1293506" y="5517232"/>
            <a:ext cx="936104" cy="91416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3528" y="908720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Select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‘on-line preference form’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40" t="11172" r="7691" b="23146"/>
          <a:stretch/>
        </p:blipFill>
        <p:spPr>
          <a:xfrm>
            <a:off x="251520" y="1052736"/>
            <a:ext cx="8715848" cy="4896544"/>
          </a:xfrm>
          <a:prstGeom prst="rect">
            <a:avLst/>
          </a:prstGeom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79512" y="116632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Applying online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5157192"/>
            <a:ext cx="568863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Register and apply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flipV="1">
            <a:off x="6372200" y="1556792"/>
            <a:ext cx="758214" cy="79208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179512" y="116632"/>
            <a:ext cx="8171316" cy="543595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67266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Benefits of </a:t>
            </a:r>
            <a:r>
              <a:rPr lang="en-GB" dirty="0" smtClean="0"/>
              <a:t>applying Online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1520" y="908720"/>
            <a:ext cx="8496944" cy="5184576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672666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Not a paper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form.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Secure and safe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system.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Your offer notification will be emailed to you.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16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April 2021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is offer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day.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You can amend your application after it has been submitted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up until the closing date of 15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January 2021.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672666"/>
              </a:buClr>
              <a:buFont typeface="Arial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anchor="t" anchorCtr="0"/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Wingdings" charset="2"/>
          <a:buNone/>
          <a:tabLst/>
          <a:defRPr sz="2200" baseline="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842</Words>
  <Application>Microsoft Office PowerPoint</Application>
  <PresentationFormat>On-screen Show (4:3)</PresentationFormat>
  <Paragraphs>79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Office Theme</vt:lpstr>
      <vt:lpstr>1_Office Theme</vt:lpstr>
      <vt:lpstr>Primary Admissions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Bagley</dc:creator>
  <cp:lastModifiedBy>Nicholas Gill</cp:lastModifiedBy>
  <cp:revision>81</cp:revision>
  <cp:lastPrinted>2011-05-25T10:01:40Z</cp:lastPrinted>
  <dcterms:created xsi:type="dcterms:W3CDTF">2011-06-02T13:25:19Z</dcterms:created>
  <dcterms:modified xsi:type="dcterms:W3CDTF">2020-11-09T12:49:06Z</dcterms:modified>
</cp:coreProperties>
</file>