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67" r:id="rId13"/>
    <p:sldId id="273" r:id="rId14"/>
    <p:sldId id="27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82"/>
  </p:normalViewPr>
  <p:slideViewPr>
    <p:cSldViewPr snapToGrid="0" snapToObjects="1" showGuides="1">
      <p:cViewPr varScale="1">
        <p:scale>
          <a:sx n="158" d="100"/>
          <a:sy n="158" d="100"/>
        </p:scale>
        <p:origin x="200" y="3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B4F29-CBE6-4E4E-B268-9C03E560BC0B}" type="datetimeFigureOut">
              <a:rPr lang="en-US" smtClean="0"/>
              <a:t>5/22/19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901F2-637D-6846-944F-2883413DF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29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pixabay.com</a:t>
            </a:r>
            <a:r>
              <a:rPr lang="en-US" dirty="0"/>
              <a:t>/illustrations/pentecost-dove-holy-spirit-3409407/</a:t>
            </a:r>
          </a:p>
          <a:p>
            <a:r>
              <a:rPr lang="en-US" dirty="0"/>
              <a:t>Music: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”Reign" Kevin MacLeod (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incompetech.com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Licensed under Creative Commons: By Attribution 3.0 License http://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creativecommons.org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/licenses/by/3.0/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E6212-BF9A-5945-A6F0-83278CB84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90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70F8-6830-AA47-9B67-221D74451D8C}" type="datetimeFigureOut">
              <a:rPr lang="en-US" smtClean="0"/>
              <a:t>5/22/19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A37C-228A-4349-A88C-7A1F49EFD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03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70F8-6830-AA47-9B67-221D74451D8C}" type="datetimeFigureOut">
              <a:rPr lang="en-US" smtClean="0"/>
              <a:t>5/22/19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A37C-228A-4349-A88C-7A1F49EFD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4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70F8-6830-AA47-9B67-221D74451D8C}" type="datetimeFigureOut">
              <a:rPr lang="en-US" smtClean="0"/>
              <a:t>5/22/19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A37C-228A-4349-A88C-7A1F49EFD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16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70F8-6830-AA47-9B67-221D74451D8C}" type="datetimeFigureOut">
              <a:rPr lang="en-US" smtClean="0"/>
              <a:t>5/22/19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A37C-228A-4349-A88C-7A1F49EFD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6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70F8-6830-AA47-9B67-221D74451D8C}" type="datetimeFigureOut">
              <a:rPr lang="en-US" smtClean="0"/>
              <a:t>5/22/19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A37C-228A-4349-A88C-7A1F49EFD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3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70F8-6830-AA47-9B67-221D74451D8C}" type="datetimeFigureOut">
              <a:rPr lang="en-US" smtClean="0"/>
              <a:t>5/22/19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A37C-228A-4349-A88C-7A1F49EFD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31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70F8-6830-AA47-9B67-221D74451D8C}" type="datetimeFigureOut">
              <a:rPr lang="en-US" smtClean="0"/>
              <a:t>5/22/19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A37C-228A-4349-A88C-7A1F49EFD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7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70F8-6830-AA47-9B67-221D74451D8C}" type="datetimeFigureOut">
              <a:rPr lang="en-US" smtClean="0"/>
              <a:t>5/22/19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A37C-228A-4349-A88C-7A1F49EFD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2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70F8-6830-AA47-9B67-221D74451D8C}" type="datetimeFigureOut">
              <a:rPr lang="en-US" smtClean="0"/>
              <a:t>5/22/19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A37C-228A-4349-A88C-7A1F49EFD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2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70F8-6830-AA47-9B67-221D74451D8C}" type="datetimeFigureOut">
              <a:rPr lang="en-US" smtClean="0"/>
              <a:t>5/22/19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A37C-228A-4349-A88C-7A1F49EFD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1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70F8-6830-AA47-9B67-221D74451D8C}" type="datetimeFigureOut">
              <a:rPr lang="en-US" smtClean="0"/>
              <a:t>5/22/19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A37C-228A-4349-A88C-7A1F49EFD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1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270F8-6830-AA47-9B67-221D74451D8C}" type="datetimeFigureOut">
              <a:rPr lang="en-US" smtClean="0"/>
              <a:t>5/22/19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DA37C-228A-4349-A88C-7A1F49EFD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0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BDCA3E-329E-5E46-9D9E-A2D6D2B16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5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E42C0-B754-2A44-AA93-389A97EE6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6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F0C874-EEDA-5F45-9EC1-F2EE022CB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CA3DD5-A3B6-F34D-A4D0-B93AB590C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AE0929-126B-9D42-9243-B4A757142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pic>
        <p:nvPicPr>
          <p:cNvPr id="10" name="Reign.mp3">
            <a:hlinkClick r:id="" action="ppaction://media"/>
            <a:extLst>
              <a:ext uri="{FF2B5EF4-FFF2-40B4-BE49-F238E27FC236}">
                <a16:creationId xmlns:a16="http://schemas.microsoft.com/office/drawing/2014/main" id="{A7353B1F-4B00-7F4F-B98C-E8764890C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5193" y="259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0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CD4DF-F1A7-434D-8E45-6A58CC4C1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9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BDCA3E-329E-5E46-9D9E-A2D6D2B16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1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4B46B8-8A9C-A047-8018-05F2AA8B5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36B6F1-B76A-854F-83F1-4F55EE9C75ED}"/>
              </a:ext>
            </a:extLst>
          </p:cNvPr>
          <p:cNvSpPr txBox="1"/>
          <p:nvPr/>
        </p:nvSpPr>
        <p:spPr>
          <a:xfrm>
            <a:off x="1219200" y="2151727"/>
            <a:ext cx="67491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text for your own slide here…</a:t>
            </a:r>
          </a:p>
          <a:p>
            <a:pPr algn="ctr"/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Duplicate the slide and place it anywhere you like in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9794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DA0F0A-AA93-4F4D-AA81-4CA3C7751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0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018E67-135C-074F-83C1-103A3A6C7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6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5374BB-A4D4-CA42-891E-4564E5F0D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5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32E370-CC6B-4A4B-BFD9-9012E5EDC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9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7712A-0165-984D-B5D8-7B0F92F6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7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93952-5936-BA4D-A92B-9314B3A6B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285467-2E01-5D42-9CAB-D4B59EF03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A98E8C-9813-C54E-9CDE-7CF6B1363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A3BD2E-4B80-F540-938E-076657855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9F433E-C4C6-8A40-93A8-83090ED1F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8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0899D4-4610-6045-91E4-0734C63F3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4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66</Words>
  <Application>Microsoft Macintosh PowerPoint</Application>
  <PresentationFormat>On-screen Show (4:3)</PresentationFormat>
  <Paragraphs>7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Kielty</dc:creator>
  <cp:lastModifiedBy>Kathy Kielty</cp:lastModifiedBy>
  <cp:revision>2</cp:revision>
  <dcterms:created xsi:type="dcterms:W3CDTF">2019-05-22T16:35:30Z</dcterms:created>
  <dcterms:modified xsi:type="dcterms:W3CDTF">2019-05-22T16:44:57Z</dcterms:modified>
</cp:coreProperties>
</file>