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5" r:id="rId4"/>
    <p:sldId id="301" r:id="rId5"/>
    <p:sldId id="306" r:id="rId6"/>
    <p:sldId id="269" r:id="rId7"/>
    <p:sldId id="274" r:id="rId8"/>
    <p:sldId id="307" r:id="rId9"/>
    <p:sldId id="273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296" r:id="rId18"/>
    <p:sldId id="284" r:id="rId19"/>
    <p:sldId id="324" r:id="rId20"/>
    <p:sldId id="325" r:id="rId21"/>
    <p:sldId id="323" r:id="rId22"/>
    <p:sldId id="286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3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pPr/>
              <a:t>10/9/2017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pPr/>
              <a:t>10/9/2017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of technology,</a:t>
            </a:r>
            <a:r>
              <a:rPr lang="en-GB" baseline="0" dirty="0" smtClean="0"/>
              <a:t> apps and communication devices, able to communicate, play games, </a:t>
            </a:r>
            <a:r>
              <a:rPr lang="en-GB" baseline="0" dirty="0" err="1" smtClean="0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5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For ever is a very long time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I use an avatar for my picture when I need one.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You can use a picture you have drawn or a piece of clip art if you really want an image.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AF3E6F-270F-4DED-9B51-B81C4DCEC22E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942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Insurance</a:t>
            </a:r>
            <a:r>
              <a:rPr lang="en-GB" baseline="0" dirty="0" smtClean="0"/>
              <a:t> company checks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256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law in</a:t>
            </a:r>
            <a:r>
              <a:rPr lang="en-GB" baseline="0" dirty="0" smtClean="0"/>
              <a:t> this country but is a good guide for parents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555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Home Halo</a:t>
            </a:r>
            <a:r>
              <a:rPr lang="en-GB" baseline="0" dirty="0" smtClean="0"/>
              <a:t> – monitoring and </a:t>
            </a:r>
            <a:r>
              <a:rPr lang="en-GB" baseline="0" dirty="0" err="1" smtClean="0"/>
              <a:t>Qustodio</a:t>
            </a:r>
            <a:r>
              <a:rPr lang="en-GB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17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If you feel that there is something you really can’t tell any adults you know there are other options.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Childline is a safe and secure place to talk to trusted adults about anything that is worrying you.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You will notice on a lot of websites an eye logo. This is where you can click if you think there is something to report on the site.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A59A55-0D49-48CB-8B27-54FB03AC409E}" type="slidenum">
              <a:rPr lang="en-GB" altLang="en-US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247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10/9/2017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ESS_Password_Guidance.pdf" TargetMode="External"/><Relationship Id="rId2" Type="http://schemas.openxmlformats.org/officeDocument/2006/relationships/hyperlink" Target="http://www.howsecureismypassword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4.png"/><Relationship Id="rId5" Type="http://schemas.openxmlformats.org/officeDocument/2006/relationships/hyperlink" Target="http://www.ceop.gov.uk/reportabuse/index.asp" TargetMode="External"/><Relationship Id="rId10" Type="http://schemas.openxmlformats.org/officeDocument/2006/relationships/image" Target="../media/image48.jpeg"/><Relationship Id="rId4" Type="http://schemas.openxmlformats.org/officeDocument/2006/relationships/image" Target="../media/image43.png"/><Relationship Id="rId9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hyperlink" Target="http://www.pegi.info/en/index/" TargetMode="Externa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Online Safety Presentation - Parents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 Giles CE School </a:t>
            </a: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personal information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Not everything is true – gullibility</a:t>
            </a:r>
          </a:p>
          <a:p>
            <a:r>
              <a:rPr lang="en-GB" sz="3600" dirty="0" smtClean="0"/>
              <a:t>People lie frequently </a:t>
            </a:r>
          </a:p>
          <a:p>
            <a:r>
              <a:rPr lang="en-GB" sz="3600" dirty="0" smtClean="0"/>
              <a:t>Personal information</a:t>
            </a:r>
          </a:p>
          <a:p>
            <a:r>
              <a:rPr lang="en-GB" sz="3600" dirty="0" smtClean="0"/>
              <a:t>Use nickname </a:t>
            </a:r>
          </a:p>
          <a:p>
            <a:endParaRPr lang="en-GB" sz="3600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71664" y="6338850"/>
            <a:ext cx="469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NICOLA RUDGE –ONLINE SAFETY ADVISOR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2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165077"/>
            <a:ext cx="7429500" cy="5996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dirty="0" smtClean="0"/>
              <a:t>Pictures/VIDEOS</a:t>
            </a:r>
            <a:endParaRPr lang="en-GB" altLang="en-US" dirty="0"/>
          </a:p>
        </p:txBody>
      </p:sp>
      <p:pic>
        <p:nvPicPr>
          <p:cNvPr id="11268" name="Picture 3" descr="your_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7" y="1963739"/>
            <a:ext cx="2138363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r="24023"/>
          <a:stretch>
            <a:fillRect/>
          </a:stretch>
        </p:blipFill>
        <p:spPr bwMode="auto">
          <a:xfrm>
            <a:off x="10560496" y="187326"/>
            <a:ext cx="904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5440" y="1196752"/>
            <a:ext cx="82809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Ask permission before taking and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Encourage to take not in school uniform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Must be fully dressed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Be careful what is behind you in photos and videos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3071664" y="6338850"/>
            <a:ext cx="469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NICOLA RUDGE –ONLINE SAFETY ADVISOR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14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-57708"/>
            <a:ext cx="11881320" cy="1143000"/>
          </a:xfrm>
        </p:spPr>
        <p:txBody>
          <a:bodyPr/>
          <a:lstStyle/>
          <a:p>
            <a:pPr algn="ctr"/>
            <a:r>
              <a:rPr lang="en-GB" dirty="0" smtClean="0"/>
              <a:t>Passwords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256470"/>
            <a:ext cx="9865096" cy="5040560"/>
          </a:xfrm>
        </p:spPr>
        <p:txBody>
          <a:bodyPr>
            <a:normAutofit/>
          </a:bodyPr>
          <a:lstStyle/>
          <a:p>
            <a:r>
              <a:rPr lang="en-GB" sz="3600" dirty="0" smtClean="0">
                <a:hlinkClick r:id="rId2"/>
              </a:rPr>
              <a:t>Check password security </a:t>
            </a:r>
            <a:endParaRPr lang="en-GB" sz="3600" dirty="0" smtClean="0"/>
          </a:p>
          <a:p>
            <a:r>
              <a:rPr lang="en-GB" sz="3600" dirty="0" smtClean="0"/>
              <a:t>Never “password” or similar</a:t>
            </a:r>
          </a:p>
          <a:p>
            <a:r>
              <a:rPr lang="en-GB" sz="3600" dirty="0" smtClean="0"/>
              <a:t>Long enough</a:t>
            </a:r>
          </a:p>
          <a:p>
            <a:r>
              <a:rPr lang="en-GB" sz="3600" dirty="0" smtClean="0"/>
              <a:t>Not written down</a:t>
            </a:r>
            <a:endParaRPr lang="en-GB" sz="3600" dirty="0">
              <a:hlinkClick r:id="rId3" action="ppaction://hlinkfile"/>
            </a:endParaRPr>
          </a:p>
          <a:p>
            <a:r>
              <a:rPr lang="en-GB" sz="3600" dirty="0" smtClean="0"/>
              <a:t>For </a:t>
            </a:r>
            <a:r>
              <a:rPr lang="en-GB" sz="3600" dirty="0"/>
              <a:t>example I went on holiday to Devon in 1983. The password could be “</a:t>
            </a:r>
            <a:r>
              <a:rPr lang="en-GB" sz="3600" dirty="0" smtClean="0"/>
              <a:t>D1e9v8o3n!?.”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16632"/>
            <a:ext cx="1440160" cy="1078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825" y="28011"/>
            <a:ext cx="1676788" cy="12559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71664" y="6338850"/>
            <a:ext cx="469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NICOLA RUDGE –ONLINE SAFETY ADVISOR</a:t>
            </a:r>
          </a:p>
        </p:txBody>
      </p:sp>
    </p:spTree>
    <p:extLst>
      <p:ext uri="{BB962C8B-B14F-4D97-AF65-F5344CB8AC3E}">
        <p14:creationId xmlns:p14="http://schemas.microsoft.com/office/powerpoint/2010/main" val="249637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284162"/>
            <a:ext cx="7429500" cy="1477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Time and a Place</a:t>
            </a:r>
            <a:r>
              <a:rPr lang="en-US" b="1" dirty="0">
                <a:latin typeface="Frutiger 55 Roman" pitchFamily="34" charset="0"/>
              </a:rPr>
              <a:t/>
            </a:r>
            <a:br>
              <a:rPr lang="en-US" b="1" dirty="0">
                <a:latin typeface="Frutiger 55 Roman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234" y="1484784"/>
            <a:ext cx="7429500" cy="4968552"/>
          </a:xfrm>
        </p:spPr>
        <p:txBody>
          <a:bodyPr rtlCol="0">
            <a:normAutofit fontScale="92500" lnSpcReduction="10000"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  <a:defRPr/>
            </a:pPr>
            <a:r>
              <a:rPr lang="en-US" sz="4100" dirty="0" smtClean="0"/>
              <a:t>Carefully </a:t>
            </a:r>
            <a:r>
              <a:rPr lang="en-US" sz="4100" dirty="0"/>
              <a:t>consider whether to use geolocation on social networks/games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  <a:defRPr/>
            </a:pPr>
            <a:r>
              <a:rPr lang="en-US" sz="4100" dirty="0" smtClean="0"/>
              <a:t>Be careful “checking in”</a:t>
            </a:r>
            <a:endParaRPr lang="en-US" sz="4100" dirty="0"/>
          </a:p>
          <a:p>
            <a:pPr marL="457200" indent="-457200">
              <a:spcAft>
                <a:spcPts val="1200"/>
              </a:spcAft>
              <a:buFont typeface="Arial"/>
              <a:buChar char="•"/>
              <a:defRPr/>
            </a:pPr>
            <a:r>
              <a:rPr lang="en-US" sz="4100" dirty="0"/>
              <a:t>Check privacy settings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  <a:defRPr/>
            </a:pPr>
            <a:r>
              <a:rPr lang="en-US" sz="4100" dirty="0"/>
              <a:t>Ask </a:t>
            </a:r>
            <a:r>
              <a:rPr lang="en-US" sz="4100" dirty="0" smtClean="0"/>
              <a:t>for </a:t>
            </a:r>
            <a:r>
              <a:rPr lang="en-US" sz="4100" dirty="0"/>
              <a:t>permission before using any geolocation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223043"/>
            <a:ext cx="2314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987" y="4191893"/>
            <a:ext cx="19192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69" y="2389894"/>
            <a:ext cx="2952750" cy="1552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71664" y="6338850"/>
            <a:ext cx="469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NICOLA RUDGE –ONLINE SAFETY ADVISOR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8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714" y="204789"/>
            <a:ext cx="7429500" cy="14779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/>
              <a:t>Social media</a:t>
            </a:r>
            <a:r>
              <a:rPr lang="en-US" b="1" dirty="0">
                <a:latin typeface="Frutiger 55 Roman" pitchFamily="34" charset="0"/>
              </a:rPr>
              <a:t/>
            </a:r>
            <a:br>
              <a:rPr lang="en-US" b="1" dirty="0">
                <a:latin typeface="Frutiger 55 Roman" pitchFamily="34" charset="0"/>
              </a:rPr>
            </a:br>
            <a:endParaRPr lang="en-GB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379663" y="1431926"/>
            <a:ext cx="7429500" cy="35417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are the minimum ages?</a:t>
            </a:r>
          </a:p>
          <a:p>
            <a:pPr eaLnBrk="1" hangingPunct="1"/>
            <a:r>
              <a:rPr lang="en-US" altLang="en-US" dirty="0" smtClean="0"/>
              <a:t>How do you know?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4" y="50641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2592388"/>
            <a:ext cx="200025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4171950"/>
            <a:ext cx="2000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92388"/>
            <a:ext cx="21336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171951"/>
            <a:ext cx="2133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592389"/>
            <a:ext cx="1912938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6" y="4311651"/>
            <a:ext cx="19288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71664" y="6338850"/>
            <a:ext cx="469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NICOLA RUDGE –ONLINE SAFETY ADVISOR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1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Parental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42544"/>
            <a:ext cx="10178322" cy="4176463"/>
          </a:xfrm>
        </p:spPr>
        <p:txBody>
          <a:bodyPr>
            <a:normAutofit fontScale="92500"/>
          </a:bodyPr>
          <a:lstStyle/>
          <a:p>
            <a:endParaRPr lang="en-GB" sz="2800" dirty="0" smtClean="0"/>
          </a:p>
          <a:p>
            <a:r>
              <a:rPr lang="en-GB" sz="3600" dirty="0" smtClean="0"/>
              <a:t>Keep devices in a common area of the house</a:t>
            </a:r>
          </a:p>
          <a:p>
            <a:r>
              <a:rPr lang="en-GB" sz="3600" dirty="0" smtClean="0"/>
              <a:t>Monitoring what young people are doing</a:t>
            </a:r>
          </a:p>
          <a:p>
            <a:r>
              <a:rPr lang="en-GB" sz="3600" dirty="0" smtClean="0"/>
              <a:t>Clear settings for inappropriate content and purchases</a:t>
            </a:r>
          </a:p>
          <a:p>
            <a:r>
              <a:rPr lang="en-GB" sz="3600" dirty="0" smtClean="0"/>
              <a:t>Consider using less time on the Internet</a:t>
            </a:r>
          </a:p>
          <a:p>
            <a:r>
              <a:rPr lang="en-GB" sz="3600" dirty="0" smtClean="0"/>
              <a:t>Keep open dialogue with young people 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37838"/>
            <a:ext cx="2095500" cy="2181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1664" y="6338850"/>
            <a:ext cx="469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NICOLA RUDGE –ONLINE SAFETY ADVISOR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4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Apps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916832"/>
            <a:ext cx="4876800" cy="417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600200"/>
            <a:ext cx="1952625" cy="18573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7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schools doing?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Have an acceptable use policy.. Should be signed by pupils, parents and teachers</a:t>
            </a:r>
          </a:p>
          <a:p>
            <a:r>
              <a:rPr lang="en-GB" dirty="0" smtClean="0"/>
              <a:t>A detailed and comprehensive filtering and monitoring system to monitor internet use in school on  regular basis</a:t>
            </a:r>
          </a:p>
          <a:p>
            <a:r>
              <a:rPr lang="en-GB" dirty="0" smtClean="0"/>
              <a:t>A curriculum which teaches online safety</a:t>
            </a:r>
          </a:p>
          <a:p>
            <a:r>
              <a:rPr lang="en-GB" dirty="0" smtClean="0"/>
              <a:t>Posters and displays</a:t>
            </a:r>
          </a:p>
          <a:p>
            <a:r>
              <a:rPr lang="en-GB" dirty="0" smtClean="0"/>
              <a:t>Parents information</a:t>
            </a:r>
          </a:p>
          <a:p>
            <a:r>
              <a:rPr lang="en-GB" dirty="0" smtClean="0"/>
              <a:t>Clear system for reporting incidents and concerns for children and staff</a:t>
            </a:r>
          </a:p>
          <a:p>
            <a:r>
              <a:rPr lang="en-GB" dirty="0" smtClean="0"/>
              <a:t>Safer Internet Day</a:t>
            </a:r>
          </a:p>
          <a:p>
            <a:r>
              <a:rPr lang="en-GB" dirty="0" smtClean="0"/>
              <a:t>Regular staff training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0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382385"/>
            <a:ext cx="10873208" cy="1492132"/>
          </a:xfrm>
        </p:spPr>
        <p:txBody>
          <a:bodyPr>
            <a:normAutofit/>
          </a:bodyPr>
          <a:lstStyle/>
          <a:p>
            <a:r>
              <a:rPr lang="en-GB" dirty="0" smtClean="0"/>
              <a:t>Common </a:t>
            </a:r>
            <a:r>
              <a:rPr lang="en-GB" dirty="0"/>
              <a:t>sense media- https://www.commonsensemedia.org/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942" y="2286000"/>
            <a:ext cx="7011066" cy="35941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6015657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67292" y="6514281"/>
            <a:ext cx="469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NICOLA RUDGE –ONLINE SAFETY ADVISOR</a:t>
            </a:r>
          </a:p>
        </p:txBody>
      </p:sp>
    </p:spTree>
    <p:extLst>
      <p:ext uri="{BB962C8B-B14F-4D97-AF65-F5344CB8AC3E}">
        <p14:creationId xmlns:p14="http://schemas.microsoft.com/office/powerpoint/2010/main" val="283010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Internet Matters - https://www.internetmatters.org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704" y="1756739"/>
            <a:ext cx="5817542" cy="465262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246" y="6309319"/>
            <a:ext cx="2631430" cy="5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67292" y="6514281"/>
            <a:ext cx="469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NICOLA RUDGE –ONLINE SAFETY ADVISOR</a:t>
            </a:r>
          </a:p>
        </p:txBody>
      </p:sp>
    </p:spTree>
    <p:extLst>
      <p:ext uri="{BB962C8B-B14F-4D97-AF65-F5344CB8AC3E}">
        <p14:creationId xmlns:p14="http://schemas.microsoft.com/office/powerpoint/2010/main" val="110825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smtClean="0"/>
              <a:t>Purpose of the presentation</a:t>
            </a:r>
            <a:endParaRPr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To look at how the children use the internet</a:t>
            </a:r>
          </a:p>
          <a:p>
            <a:r>
              <a:rPr lang="en-GB" sz="2800" dirty="0" smtClean="0"/>
              <a:t>To raise awareness of online safety and to deepen your understanding of the impact on your children</a:t>
            </a:r>
          </a:p>
          <a:p>
            <a:r>
              <a:rPr lang="en-GB" sz="2800" dirty="0" smtClean="0"/>
              <a:t>To provide guidance on online safety and privacy for your children</a:t>
            </a:r>
          </a:p>
          <a:p>
            <a:r>
              <a:rPr lang="en-GB" sz="2800" dirty="0" smtClean="0"/>
              <a:t>To answer any questions and provide you with practical resources and strategies which you could be using at home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16939" y="2070022"/>
            <a:ext cx="8711834" cy="4456236"/>
          </a:xfrm>
          <a:prstGeom prst="rect">
            <a:avLst/>
          </a:prstGeom>
        </p:spPr>
      </p:pic>
      <p:pic>
        <p:nvPicPr>
          <p:cNvPr id="43011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29892" r="11774" b="19289"/>
          <a:stretch>
            <a:fillRect/>
          </a:stretch>
        </p:blipFill>
        <p:spPr bwMode="auto">
          <a:xfrm>
            <a:off x="6384032" y="203135"/>
            <a:ext cx="2910086" cy="12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80224"/>
            <a:ext cx="2292576" cy="12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6201412"/>
            <a:ext cx="2623916" cy="6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82891" y="1427365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ProximaNovaA-Bold"/>
              </a:rPr>
              <a:t>Child Exploitation and Online Protection Command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30" y="180224"/>
            <a:ext cx="2917728" cy="1458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22" y="203136"/>
            <a:ext cx="1832034" cy="18077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24168" y="6468625"/>
            <a:ext cx="469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NICOLA RUDGE –ONLINE SAFETY ADVISOR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2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160" y="332656"/>
            <a:ext cx="2627784" cy="691480"/>
          </a:xfrm>
        </p:spPr>
        <p:txBody>
          <a:bodyPr/>
          <a:lstStyle/>
          <a:p>
            <a:r>
              <a:rPr lang="en-GB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332656"/>
            <a:ext cx="6228184" cy="5835352"/>
          </a:xfrm>
        </p:spPr>
        <p:txBody>
          <a:bodyPr>
            <a:normAutofit/>
          </a:bodyPr>
          <a:lstStyle/>
          <a:p>
            <a:r>
              <a:rPr lang="en-GB" sz="4400" dirty="0"/>
              <a:t>Remember to highlight the positives</a:t>
            </a:r>
          </a:p>
          <a:p>
            <a:r>
              <a:rPr lang="en-GB" sz="4400" dirty="0"/>
              <a:t>Think carefully before you react </a:t>
            </a:r>
            <a:endParaRPr lang="en-GB" sz="4400" dirty="0" smtClean="0"/>
          </a:p>
          <a:p>
            <a:r>
              <a:rPr lang="en-GB" sz="4400" dirty="0" smtClean="0"/>
              <a:t>Recognise </a:t>
            </a:r>
            <a:r>
              <a:rPr lang="en-GB" sz="4400" dirty="0"/>
              <a:t>young people use the internet differently</a:t>
            </a:r>
          </a:p>
          <a:p>
            <a:r>
              <a:rPr lang="en-GB" sz="4400" dirty="0" smtClean="0"/>
              <a:t>Talk</a:t>
            </a:r>
            <a:endParaRPr lang="en-GB" sz="44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2708920"/>
            <a:ext cx="3780308" cy="234883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1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340768"/>
            <a:ext cx="3807867" cy="3807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3472" y="62068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Questions…</a:t>
            </a:r>
            <a:endParaRPr lang="en-GB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6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699" y="188640"/>
            <a:ext cx="9156358" cy="5943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87727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4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14" y="692697"/>
            <a:ext cx="8756172" cy="5472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9496" y="626100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Ofcom 2016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5087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31704" y="6364167"/>
            <a:ext cx="469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NICOLA RUDGE –ONLINE SAFETY ADVISOR</a:t>
            </a:r>
          </a:p>
        </p:txBody>
      </p:sp>
    </p:spTree>
    <p:extLst>
      <p:ext uri="{BB962C8B-B14F-4D97-AF65-F5344CB8AC3E}">
        <p14:creationId xmlns:p14="http://schemas.microsoft.com/office/powerpoint/2010/main" val="234748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technology do your children have access to?</a:t>
            </a:r>
            <a:endParaRPr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392" y="1856014"/>
            <a:ext cx="1969179" cy="151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878" y="3313350"/>
            <a:ext cx="1902117" cy="1713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42" y="1434336"/>
            <a:ext cx="1956986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2519" y="1648343"/>
            <a:ext cx="1767993" cy="1353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52" y="5014922"/>
            <a:ext cx="1682642" cy="1121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0931" y="5234949"/>
            <a:ext cx="1780186" cy="1085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8370" y="5242378"/>
            <a:ext cx="1786283" cy="13595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0512" y="3320221"/>
            <a:ext cx="1944793" cy="896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0056" y="3356434"/>
            <a:ext cx="2170364" cy="134123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21" y="1818335"/>
            <a:ext cx="2329794" cy="12135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91973" y="3494035"/>
            <a:ext cx="2882462" cy="1251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6637" y="1410522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240" y="836712"/>
            <a:ext cx="3122613" cy="259228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92D050"/>
                </a:solidFill>
              </a:rPr>
              <a:t>What are the online safety risks and concerns?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Grooming</a:t>
            </a:r>
            <a:endParaRPr lang="en-GB" sz="2800" dirty="0"/>
          </a:p>
          <a:p>
            <a:r>
              <a:rPr lang="en-GB" sz="2800" dirty="0" smtClean="0"/>
              <a:t>Cyberbullying</a:t>
            </a:r>
          </a:p>
          <a:p>
            <a:r>
              <a:rPr lang="en-GB" sz="2800" dirty="0" smtClean="0"/>
              <a:t>Digital </a:t>
            </a:r>
            <a:r>
              <a:rPr lang="en-GB" sz="2800" dirty="0"/>
              <a:t>footprint, reputation and identity theft </a:t>
            </a:r>
          </a:p>
          <a:p>
            <a:r>
              <a:rPr lang="en-GB" sz="2800" dirty="0" smtClean="0"/>
              <a:t>Illegal </a:t>
            </a:r>
            <a:r>
              <a:rPr lang="en-GB" sz="2800" dirty="0"/>
              <a:t>and inappropriate behaviour </a:t>
            </a:r>
          </a:p>
          <a:p>
            <a:r>
              <a:rPr lang="en-GB" sz="2800" dirty="0" smtClean="0"/>
              <a:t>Inappropriate content </a:t>
            </a:r>
            <a:endParaRPr lang="en-GB" sz="2800" dirty="0"/>
          </a:p>
          <a:p>
            <a:r>
              <a:rPr lang="en-GB" sz="2800" dirty="0" smtClean="0"/>
              <a:t>Too </a:t>
            </a:r>
            <a:r>
              <a:rPr lang="en-GB" sz="2800" dirty="0"/>
              <a:t>much time spent on the internet </a:t>
            </a:r>
          </a:p>
          <a:p>
            <a:r>
              <a:rPr lang="en-GB" sz="2800" dirty="0" smtClean="0"/>
              <a:t>Copyright </a:t>
            </a:r>
            <a:r>
              <a:rPr lang="en-GB" sz="2800" dirty="0" smtClean="0"/>
              <a:t>and </a:t>
            </a:r>
            <a:r>
              <a:rPr lang="en-GB" sz="2800" dirty="0"/>
              <a:t>illegal downloads</a:t>
            </a:r>
          </a:p>
          <a:p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3789040"/>
            <a:ext cx="2381250" cy="19145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56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Gaming issues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56" y="260649"/>
            <a:ext cx="5087576" cy="1735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3958914"/>
            <a:ext cx="3133725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933056"/>
            <a:ext cx="3133725" cy="1457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1424" y="1996253"/>
            <a:ext cx="6932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800" b="0" i="0" dirty="0">
              <a:effectLst/>
            </a:endParaRPr>
          </a:p>
          <a:p>
            <a:r>
              <a:rPr lang="en-GB" sz="2800" dirty="0" smtClean="0"/>
              <a:t>Have you checked the </a:t>
            </a:r>
            <a:r>
              <a:rPr lang="en-GB" sz="2800" dirty="0" smtClean="0">
                <a:hlinkClick r:id="rId5"/>
              </a:rPr>
              <a:t>PEGI</a:t>
            </a:r>
            <a:r>
              <a:rPr lang="en-GB" sz="2800" dirty="0" smtClean="0"/>
              <a:t> rating?</a:t>
            </a:r>
          </a:p>
          <a:p>
            <a:r>
              <a:rPr lang="en-GB" sz="2800" dirty="0"/>
              <a:t>Pan European Game </a:t>
            </a:r>
            <a:r>
              <a:rPr lang="en-GB" sz="2800" dirty="0" smtClean="0"/>
              <a:t>Information</a:t>
            </a:r>
            <a:endParaRPr lang="en-GB" sz="28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7768" y="6381328"/>
            <a:ext cx="469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NICOLA RUDGE –ONLINE SAFETY ADVISOR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144" y="5993361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-182860"/>
            <a:ext cx="10332640" cy="1143000"/>
          </a:xfrm>
        </p:spPr>
        <p:txBody>
          <a:bodyPr/>
          <a:lstStyle/>
          <a:p>
            <a:r>
              <a:rPr lang="en-GB" dirty="0" smtClean="0"/>
              <a:t>Digital Footprint		  Digital Tattoo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772816"/>
            <a:ext cx="11593288" cy="4323184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Whenever we go online, we leave a digital footprint which forms our digital tattoo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Everything is stored somewhere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You have no control once it’s online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It cannot be deleted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Anyone can find out about you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Are you happy for anyone to see everything about you?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How does it affect your reputation?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Who might use this information?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882" y="187198"/>
            <a:ext cx="1309118" cy="1527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40416" y="156366"/>
            <a:ext cx="2274978" cy="14401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8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 smtClean="0"/>
              <a:t>Key Online safety practices</a:t>
            </a:r>
            <a:endParaRPr lang="en-GB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879592"/>
            <a:ext cx="3336404" cy="8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CREATED_DATE" val="29/09/2008 13:23:56"/>
  <p:tag name="MODIFIED_DATE" val="10/12/2008 14:09:18"/>
  <p:tag name="MARKS" val="0"/>
  <p:tag name="RESPONSE_TIME" val="0"/>
  <p:tag name="QUESTION" val="1"/>
  <p:tag name="ANSWERCOLOR" val="Gree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_DATE" val="29/09/2008 13:23:56"/>
  <p:tag name="MODIFIED_DATE" val="10/12/2008 14:09:18"/>
  <p:tag name="MARKS" val="0"/>
  <p:tag name="RESPONSE_TIME" val="0"/>
  <p:tag name="ANSWERCOLOR" val="Green"/>
</p:tagLst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677</Words>
  <Application>Microsoft Office PowerPoint</Application>
  <PresentationFormat>Custom</PresentationFormat>
  <Paragraphs>110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 Computer 16x9</vt:lpstr>
      <vt:lpstr>Online Safety Presentation - Parents</vt:lpstr>
      <vt:lpstr>Purpose of the presentation</vt:lpstr>
      <vt:lpstr>PowerPoint Presentation</vt:lpstr>
      <vt:lpstr>PowerPoint Presentation</vt:lpstr>
      <vt:lpstr>What technology do your children have access to?</vt:lpstr>
      <vt:lpstr>What are the online safety risks and concerns?</vt:lpstr>
      <vt:lpstr>Gaming issues</vt:lpstr>
      <vt:lpstr>Digital Footprint    Digital Tattoo</vt:lpstr>
      <vt:lpstr>Key Online safety practices</vt:lpstr>
      <vt:lpstr>Sharing personal information </vt:lpstr>
      <vt:lpstr>Pictures/VIDEOS</vt:lpstr>
      <vt:lpstr>Passwords</vt:lpstr>
      <vt:lpstr>Time and a Place </vt:lpstr>
      <vt:lpstr>Social media </vt:lpstr>
      <vt:lpstr>Parental support</vt:lpstr>
      <vt:lpstr>Alternative Apps</vt:lpstr>
      <vt:lpstr>What are schools doing?</vt:lpstr>
      <vt:lpstr>Common sense media- https://www.commonsensemedia.org/</vt:lpstr>
      <vt:lpstr>Internet Matters - https://www.internetmatters.org</vt:lpstr>
      <vt:lpstr>PowerPoint Presentation</vt:lpstr>
      <vt:lpstr>KEY POINTS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2016-08-31T09:26:47Z</dcterms:created>
  <dcterms:modified xsi:type="dcterms:W3CDTF">2017-10-09T18:02:05Z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